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585" autoAdjust="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4440-30B7-44A8-BE9A-2766A956D9F8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C5260-00E7-4D6E-886D-C50DAD4A3F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4440-30B7-44A8-BE9A-2766A956D9F8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C5260-00E7-4D6E-886D-C50DAD4A3F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4440-30B7-44A8-BE9A-2766A956D9F8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C5260-00E7-4D6E-886D-C50DAD4A3F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4440-30B7-44A8-BE9A-2766A956D9F8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C5260-00E7-4D6E-886D-C50DAD4A3F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4440-30B7-44A8-BE9A-2766A956D9F8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C5260-00E7-4D6E-886D-C50DAD4A3F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4440-30B7-44A8-BE9A-2766A956D9F8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C5260-00E7-4D6E-886D-C50DAD4A3F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4440-30B7-44A8-BE9A-2766A956D9F8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C5260-00E7-4D6E-886D-C50DAD4A3F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4440-30B7-44A8-BE9A-2766A956D9F8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C5260-00E7-4D6E-886D-C50DAD4A3F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4440-30B7-44A8-BE9A-2766A956D9F8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C5260-00E7-4D6E-886D-C50DAD4A3F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4440-30B7-44A8-BE9A-2766A956D9F8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C5260-00E7-4D6E-886D-C50DAD4A3F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D4440-30B7-44A8-BE9A-2766A956D9F8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C5260-00E7-4D6E-886D-C50DAD4A3F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D4440-30B7-44A8-BE9A-2766A956D9F8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C5260-00E7-4D6E-886D-C50DAD4A3F2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4075113" y="5341938"/>
            <a:ext cx="4916487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365" y="0"/>
            <a:ext cx="91533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838200" y="3200400"/>
            <a:ext cx="6705600" cy="16764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/>
                <a:cs typeface="Times New Roman"/>
              </a:rPr>
              <a:t>Урок Мира</a:t>
            </a:r>
          </a:p>
        </p:txBody>
      </p:sp>
      <p:sp>
        <p:nvSpPr>
          <p:cNvPr id="8" name="WordArt 4"/>
          <p:cNvSpPr>
            <a:spLocks noChangeArrowheads="1" noChangeShapeType="1" noTextEdit="1"/>
          </p:cNvSpPr>
          <p:nvPr/>
        </p:nvSpPr>
        <p:spPr bwMode="auto">
          <a:xfrm>
            <a:off x="1600200" y="533400"/>
            <a:ext cx="5257800" cy="1828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Классный  час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772768" y="3429000"/>
            <a:ext cx="3773790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0" b="1" dirty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МИР</a:t>
            </a:r>
            <a:endParaRPr lang="ru-RU" sz="1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6156176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372200" y="620688"/>
            <a:ext cx="228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1F497D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Счастье</a:t>
            </a:r>
            <a:endParaRPr lang="ru-RU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1F497D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Мама</a:t>
            </a:r>
            <a:endParaRPr lang="ru-RU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1F497D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Радость</a:t>
            </a:r>
            <a:endParaRPr lang="ru-RU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1F497D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Жизнь</a:t>
            </a:r>
            <a:endParaRPr lang="ru-RU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1F497D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Дружба</a:t>
            </a:r>
            <a:endParaRPr lang="ru-RU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1F497D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Родина</a:t>
            </a:r>
            <a:endParaRPr lang="ru-RU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1F497D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Дом</a:t>
            </a:r>
            <a:endParaRPr lang="ru-RU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1F497D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Семья</a:t>
            </a:r>
            <a:endParaRPr lang="ru-RU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95288"/>
            <a:ext cx="6096000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"/>
            <a:ext cx="7772400" cy="1083212"/>
          </a:xfrm>
        </p:spPr>
        <p:txBody>
          <a:bodyPr/>
          <a:lstStyle/>
          <a:p>
            <a:r>
              <a:rPr lang="ru-RU" dirty="0" err="1" smtClean="0"/>
              <a:t>Синквейн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84784"/>
            <a:ext cx="7776864" cy="4824536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это стихотворение из 5 строк.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строка–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существительное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(тема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синквейна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строка –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два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прилагательных</a:t>
            </a:r>
          </a:p>
          <a:p>
            <a:pPr algn="l"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строка – три глагола</a:t>
            </a:r>
          </a:p>
          <a:p>
            <a:pPr algn="l"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строка -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фраза из 4-х слов, показывающая отношение к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теме</a:t>
            </a:r>
          </a:p>
          <a:p>
            <a:pPr algn="l"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строка -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одно слово, подчеркивающее суть разговора.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1229603"/>
            <a:ext cx="9144000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Мир</a:t>
            </a:r>
            <a:endParaRPr kumimoji="0" lang="ru-RU" sz="5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Красивый, великолепный</a:t>
            </a:r>
            <a:endParaRPr kumimoji="0" lang="ru-RU" sz="5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Удивляет, поражает, радует</a:t>
            </a:r>
            <a:endParaRPr kumimoji="0" lang="ru-RU" sz="5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Помогает всем людям дружить </a:t>
            </a:r>
            <a:endParaRPr kumimoji="0" lang="ru-RU" sz="5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Счастье</a:t>
            </a:r>
            <a:endParaRPr kumimoji="0" lang="ru-RU" sz="5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0"/>
            <a:ext cx="2267744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518248"/>
            <a:ext cx="2339752" cy="2339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0"/>
            <a:ext cx="71434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77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Синквейн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Учитель 32</cp:lastModifiedBy>
  <cp:revision>5</cp:revision>
  <dcterms:created xsi:type="dcterms:W3CDTF">2014-08-31T12:55:17Z</dcterms:created>
  <dcterms:modified xsi:type="dcterms:W3CDTF">2014-11-05T07:32:52Z</dcterms:modified>
</cp:coreProperties>
</file>