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319" r:id="rId2"/>
    <p:sldId id="258" r:id="rId3"/>
    <p:sldId id="322" r:id="rId4"/>
    <p:sldId id="288" r:id="rId5"/>
    <p:sldId id="265" r:id="rId6"/>
    <p:sldId id="301" r:id="rId7"/>
    <p:sldId id="275" r:id="rId8"/>
    <p:sldId id="263" r:id="rId9"/>
    <p:sldId id="279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02F01-8698-4992-9493-F39EF38AA513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E011-281A-4C0E-8908-2F7272296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2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CE011-281A-4C0E-8908-2F72722961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5319451" cy="34290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39818" y="304800"/>
            <a:ext cx="450418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Князь Репнин на пиру у Ивана Грозного.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352800"/>
            <a:ext cx="4518599" cy="33528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66800" y="5867400"/>
            <a:ext cx="37338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Боярин Морозов перед Иоанном Грозным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505200"/>
            <a:ext cx="2362200" cy="2887496"/>
          </a:xfrm>
          <a:prstGeom prst="ellipse">
            <a:avLst/>
          </a:prstGeom>
          <a:ln w="190500" cap="rnd">
            <a:solidFill>
              <a:schemeClr val="tx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Портрет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2249424" cy="36576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3429000"/>
            <a:ext cx="250902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Боярыня у окна. 1885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152400"/>
            <a:ext cx="1935014" cy="3544869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553200" y="3352800"/>
            <a:ext cx="238789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 У околицы. 1890-ые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990600"/>
            <a:ext cx="1917654" cy="25908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6600" y="838200"/>
            <a:ext cx="2900153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Боярышня у окна. 1890-е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4114800"/>
            <a:ext cx="1393371" cy="24384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2400" y="6324600"/>
            <a:ext cx="223330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За прялкой. 1890-е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3200" y="3810000"/>
            <a:ext cx="1833249" cy="2832559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53585" y="6488668"/>
            <a:ext cx="339041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Портрет В.А.Морозовой. 1884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90800" y="6334780"/>
            <a:ext cx="30480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Портрет  императрицы Марии Федоровны, жены Александра 3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1" y="152400"/>
            <a:ext cx="4495800" cy="5289175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43400" y="228600"/>
            <a:ext cx="45720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Минин на площади Нижнего Новгорода, призывающий народ к пожертвованиям. 1890-е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1264" y="1524000"/>
            <a:ext cx="3966160" cy="5133975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00200" y="6019800"/>
            <a:ext cx="35814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Воззвание Кузьмы Минина к нижегородцам в 1611 году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Картинная галерея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276600"/>
            <a:ext cx="5453426" cy="32766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2971800"/>
            <a:ext cx="2393027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В парке. Около 1881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990600"/>
            <a:ext cx="4038600" cy="483086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27882" y="5715000"/>
            <a:ext cx="361611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В саду. Вторая половина 1870-х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066800"/>
            <a:ext cx="205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Пейзаж</a:t>
            </a:r>
            <a:endParaRPr lang="ru-RU" sz="4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505200"/>
            <a:ext cx="4048774" cy="29718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29200" y="6248400"/>
            <a:ext cx="362644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Крестьянский обед в поле. 1871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05200"/>
            <a:ext cx="4292305" cy="2944521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0" y="6248400"/>
            <a:ext cx="257634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Игра в жмурки. 1890-е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81000"/>
            <a:ext cx="491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Жанровая живопись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066800"/>
            <a:ext cx="8610600" cy="193899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Жанровая живопись </a:t>
            </a:r>
            <a:r>
              <a:rPr lang="ru-RU" sz="2400" dirty="0" smtClean="0"/>
              <a:t>(от фр.) — художественное изображение сцен повседневной жизни как отображение форм жизни народа и окружающей его действительности. Примерами жанровой живописи являются изображения рыночных сцен, праздников, интерьеров, уличных сцен…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437529" cy="301752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Трапеза богомольцев в Троице-Сергиевой лавре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505200"/>
            <a:ext cx="4191000" cy="3176778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33800" y="6248400"/>
            <a:ext cx="170014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Русалки. 1879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5460" y="2057400"/>
            <a:ext cx="4561656" cy="3429000"/>
          </a:xfrm>
          <a:prstGeom prst="rect">
            <a:avLst/>
          </a:prstGeom>
          <a:ln w="889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010400" y="5562600"/>
            <a:ext cx="195156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Под венец. 1884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2997346" cy="3962400"/>
          </a:xfrm>
          <a:prstGeom prst="rect">
            <a:avLst/>
          </a:prstGeom>
          <a:ln w="889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4648200"/>
            <a:ext cx="258519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Демон и Тамара. 1889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2438400"/>
            <a:ext cx="5066489" cy="381000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76800" y="1752600"/>
            <a:ext cx="253325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Московские балаганы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5334000" cy="3661685"/>
          </a:xfrm>
          <a:prstGeom prst="rect">
            <a:avLst/>
          </a:prstGeom>
          <a:ln w="889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3581400"/>
            <a:ext cx="336098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 Святочные гадания. 1890-ые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1569" y="3429000"/>
            <a:ext cx="4612431" cy="3242539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3600" y="6324600"/>
            <a:ext cx="461062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После базара (Деревенская сцена). 1876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"/>
            <a:ext cx="5181600" cy="3898605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4572000" y="2971800"/>
            <a:ext cx="4381500" cy="3654171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66800" y="5867400"/>
            <a:ext cx="3366755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Разговоры по хозяйству. 1868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533400"/>
            <a:ext cx="201568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 Под венец, 1884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1377" y="3048000"/>
            <a:ext cx="3276410" cy="3490537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2971800"/>
            <a:ext cx="2724003" cy="3630672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4600" y="6248400"/>
            <a:ext cx="23851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Натюрморт. 1890-ые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1758" y="6172200"/>
            <a:ext cx="163224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Цветы. 1884г.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Натюрморт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066800"/>
            <a:ext cx="8610600" cy="156966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C000"/>
                </a:solidFill>
              </a:rPr>
              <a:t>Натюрмо́рт</a:t>
            </a:r>
            <a:r>
              <a:rPr lang="ru-RU" sz="2400" dirty="0" smtClean="0"/>
              <a:t> (фр. «мёртвая природа») — изображение неодушевлённых предметов в изобразительном искусстве, в отличие от портретной, жанровой, исторической и пейзажной тематики.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309</TotalTime>
  <Words>207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Презентация PowerPoint</vt:lpstr>
      <vt:lpstr>Картинная 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Натюрморт</vt:lpstr>
      <vt:lpstr>Портрет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ученик 1</cp:lastModifiedBy>
  <cp:revision>38</cp:revision>
  <dcterms:created xsi:type="dcterms:W3CDTF">2011-04-02T18:05:48Z</dcterms:created>
  <dcterms:modified xsi:type="dcterms:W3CDTF">2012-11-28T10:58:48Z</dcterms:modified>
</cp:coreProperties>
</file>